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77050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9" autoAdjust="0"/>
  </p:normalViewPr>
  <p:slideViewPr>
    <p:cSldViewPr>
      <p:cViewPr varScale="1">
        <p:scale>
          <a:sx n="144" d="100"/>
          <a:sy n="144" d="100"/>
        </p:scale>
        <p:origin x="-984" y="-104"/>
      </p:cViewPr>
      <p:guideLst>
        <p:guide orient="horz" pos="216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6344"/>
            <a:ext cx="7772400" cy="14741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6995"/>
            <a:ext cx="6400800" cy="17574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9496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76056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402"/>
            <a:ext cx="2057400" cy="58677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402"/>
            <a:ext cx="6019800" cy="58677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3279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180619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19142"/>
            <a:ext cx="7772400" cy="13658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14788"/>
            <a:ext cx="7772400" cy="15043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906387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646"/>
            <a:ext cx="4038600" cy="4538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646"/>
            <a:ext cx="4038600" cy="45385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359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9377"/>
            <a:ext cx="4040188" cy="6415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80916"/>
            <a:ext cx="4040188" cy="39622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9377"/>
            <a:ext cx="4041775" cy="6415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80916"/>
            <a:ext cx="4041775" cy="39622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56983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56196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74826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808"/>
            <a:ext cx="3008313" cy="11652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809"/>
            <a:ext cx="5111750" cy="5869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9087"/>
            <a:ext cx="3008313" cy="47040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259338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13935"/>
            <a:ext cx="5486400" cy="5683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4477"/>
            <a:ext cx="5486400" cy="41262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L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82247"/>
            <a:ext cx="5486400" cy="8070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L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48452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401"/>
            <a:ext cx="8229600" cy="1146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L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4646"/>
            <a:ext cx="8229600" cy="4538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L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74007"/>
            <a:ext cx="2133600" cy="36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24423-E4FF-4A1B-A2E8-D5800FFD894E}" type="datetimeFigureOut">
              <a:rPr lang="fr-LU" smtClean="0"/>
              <a:t>17/08/15</a:t>
            </a:fld>
            <a:endParaRPr lang="fr-L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74007"/>
            <a:ext cx="2895600" cy="36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L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74007"/>
            <a:ext cx="2133600" cy="366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651BC-4B95-483E-ADB6-52E7BC9F9379}" type="slidenum">
              <a:rPr lang="fr-LU" smtClean="0"/>
              <a:t>‹#›</a:t>
            </a:fld>
            <a:endParaRPr lang="fr-LU"/>
          </a:p>
        </p:txBody>
      </p:sp>
    </p:spTree>
    <p:extLst>
      <p:ext uri="{BB962C8B-B14F-4D97-AF65-F5344CB8AC3E}">
        <p14:creationId xmlns:p14="http://schemas.microsoft.com/office/powerpoint/2010/main" val="367414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hyperlink" Target="http://www.fcmunsbach.l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1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55976" y="-29783"/>
            <a:ext cx="4681167" cy="67095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sz="2600" b="1" dirty="0" smtClean="0">
                <a:solidFill>
                  <a:srgbClr val="FF0000"/>
                </a:solidFill>
                <a:latin typeface="Broadway"/>
                <a:ea typeface="Calibri"/>
                <a:cs typeface="Times New Roman"/>
              </a:rPr>
              <a:t>SOUTENEZ NOS JEUNES</a:t>
            </a:r>
            <a:endParaRPr lang="fr-LU" sz="1100" b="1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sz="2800" b="1" dirty="0" smtClean="0">
                <a:ea typeface="Calibri"/>
                <a:cs typeface="Times New Roman"/>
              </a:rPr>
              <a:t>TOURNOI« DE LA RENTREE »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sz="2800" b="1" dirty="0">
                <a:ea typeface="Calibri"/>
                <a:cs typeface="Times New Roman"/>
              </a:rPr>
              <a:t>a</a:t>
            </a:r>
            <a:r>
              <a:rPr lang="fr-LU" sz="2800" b="1" dirty="0" smtClean="0">
                <a:ea typeface="Calibri"/>
                <a:cs typeface="Times New Roman"/>
              </a:rPr>
              <a:t>u Terrain du FC Munsbach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sz="1600" b="1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SAMEDI</a:t>
            </a:r>
            <a:r>
              <a:rPr lang="fr-LU" sz="1600" b="1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  <a:r>
              <a:rPr lang="fr-LU" sz="1600" b="1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 5 </a:t>
            </a:r>
            <a:r>
              <a:rPr lang="fr-LU" sz="1600" b="1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SEPTEMBRE </a:t>
            </a:r>
            <a:r>
              <a:rPr lang="fr-LU" sz="1600" b="1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2015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sz="1600" b="1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DIMANCHE</a:t>
            </a:r>
            <a:r>
              <a:rPr lang="fr-LU" sz="1600" b="1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 </a:t>
            </a:r>
            <a:r>
              <a:rPr lang="fr-LU" sz="1600" b="1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6 </a:t>
            </a:r>
            <a:r>
              <a:rPr lang="fr-LU" sz="1600" b="1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SEPTEMBRE </a:t>
            </a:r>
            <a:r>
              <a:rPr lang="fr-LU" sz="1600" b="1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2015</a:t>
            </a:r>
            <a:endParaRPr lang="fr-LU" sz="1100" dirty="0">
              <a:solidFill>
                <a:schemeClr val="accent6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dirty="0" smtClean="0">
                <a:ea typeface="Calibri"/>
                <a:cs typeface="Times New Roman"/>
              </a:rPr>
              <a:t>PROGRAMME</a:t>
            </a:r>
            <a:endParaRPr lang="fr-LU" sz="1100" b="1" u="sng" dirty="0" smtClean="0">
              <a:solidFill>
                <a:schemeClr val="accent6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u="sng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SAMEDI</a:t>
            </a:r>
            <a:r>
              <a:rPr lang="fr-LU" b="1" u="sng" dirty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 </a:t>
            </a:r>
            <a:endParaRPr lang="fr-LU" sz="1100" b="1" u="sng" dirty="0">
              <a:solidFill>
                <a:schemeClr val="accent6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dirty="0" smtClean="0">
                <a:ea typeface="Calibri"/>
                <a:cs typeface="Times New Roman"/>
              </a:rPr>
              <a:t>        9.30 </a:t>
            </a:r>
            <a:r>
              <a:rPr lang="fr-LU" b="1" dirty="0">
                <a:ea typeface="Calibri"/>
                <a:cs typeface="Times New Roman"/>
              </a:rPr>
              <a:t>– </a:t>
            </a:r>
            <a:r>
              <a:rPr lang="fr-LU" b="1" dirty="0" smtClean="0">
                <a:ea typeface="Calibri"/>
                <a:cs typeface="Times New Roman"/>
              </a:rPr>
              <a:t>12.00 Pupilles</a:t>
            </a:r>
            <a:endParaRPr lang="fr-LU" sz="11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dirty="0" smtClean="0">
                <a:ea typeface="Calibri"/>
                <a:cs typeface="Times New Roman"/>
              </a:rPr>
              <a:t>      13.30 </a:t>
            </a:r>
            <a:r>
              <a:rPr lang="fr-LU" b="1" dirty="0">
                <a:ea typeface="Calibri"/>
                <a:cs typeface="Times New Roman"/>
              </a:rPr>
              <a:t>– </a:t>
            </a:r>
            <a:r>
              <a:rPr lang="fr-LU" b="1" dirty="0" smtClean="0">
                <a:ea typeface="Calibri"/>
                <a:cs typeface="Times New Roman"/>
              </a:rPr>
              <a:t>17.00 Poussins</a:t>
            </a:r>
            <a:endParaRPr lang="fr-LU" sz="1100" dirty="0"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u="sng" dirty="0" smtClean="0">
                <a:solidFill>
                  <a:schemeClr val="accent6">
                    <a:lumMod val="50000"/>
                  </a:schemeClr>
                </a:solidFill>
                <a:ea typeface="Calibri"/>
                <a:cs typeface="Times New Roman"/>
              </a:rPr>
              <a:t>DIMANCHE </a:t>
            </a:r>
            <a:endParaRPr lang="fr-LU" sz="1100" u="sng" dirty="0" smtClean="0">
              <a:solidFill>
                <a:schemeClr val="accent6">
                  <a:lumMod val="50000"/>
                </a:schemeClr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dirty="0" smtClean="0">
                <a:ea typeface="Calibri"/>
                <a:cs typeface="Times New Roman"/>
              </a:rPr>
              <a:t>      </a:t>
            </a:r>
            <a:r>
              <a:rPr lang="fr-LU" b="1" dirty="0" smtClean="0">
                <a:ea typeface="Calibri"/>
                <a:cs typeface="Times New Roman"/>
              </a:rPr>
              <a:t>10.30</a:t>
            </a:r>
            <a:r>
              <a:rPr lang="fr-LU" b="1" dirty="0" smtClean="0">
                <a:ea typeface="Calibri"/>
                <a:cs typeface="Times New Roman"/>
              </a:rPr>
              <a:t> </a:t>
            </a:r>
            <a:r>
              <a:rPr lang="fr-LU" b="1" dirty="0">
                <a:ea typeface="Calibri"/>
                <a:cs typeface="Times New Roman"/>
              </a:rPr>
              <a:t>– </a:t>
            </a:r>
            <a:r>
              <a:rPr lang="fr-LU" b="1" dirty="0" smtClean="0">
                <a:ea typeface="Calibri"/>
                <a:cs typeface="Times New Roman"/>
              </a:rPr>
              <a:t>12.00 </a:t>
            </a:r>
            <a:r>
              <a:rPr lang="fr-LU" b="1" dirty="0" smtClean="0">
                <a:ea typeface="Calibri"/>
                <a:cs typeface="Times New Roman"/>
              </a:rPr>
              <a:t>Bambinis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dirty="0" smtClean="0">
                <a:ea typeface="Calibri"/>
                <a:cs typeface="Times New Roman"/>
              </a:rPr>
              <a:t>      9.30 – 12.30 Scolaires</a:t>
            </a:r>
            <a:endParaRPr lang="fr-LU" dirty="0">
              <a:ea typeface="Calibri"/>
              <a:cs typeface="Times New Roman"/>
            </a:endParaRPr>
          </a:p>
          <a:p>
            <a:pPr algn="ctr"/>
            <a:r>
              <a:rPr lang="fr-LU" b="1" dirty="0" smtClean="0">
                <a:ea typeface="Calibri"/>
                <a:cs typeface="Times New Roman"/>
              </a:rPr>
              <a:t>      13.30 - 16.00 Minimes</a:t>
            </a:r>
          </a:p>
          <a:p>
            <a:endParaRPr lang="fr-CH" b="1" dirty="0">
              <a:solidFill>
                <a:schemeClr val="accent6">
                  <a:lumMod val="75000"/>
                </a:schemeClr>
              </a:solidFill>
              <a:cs typeface="Times New Roman"/>
            </a:endParaRPr>
          </a:p>
          <a:p>
            <a:endParaRPr lang="fr-L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78" y="6251096"/>
            <a:ext cx="809940" cy="5495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335" y="6246837"/>
            <a:ext cx="829218" cy="5626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9512" y="630213"/>
            <a:ext cx="4176463" cy="4856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LU" b="1" u="sng" dirty="0">
                <a:ea typeface="Calibri"/>
                <a:cs typeface="Times New Roman"/>
              </a:rPr>
              <a:t>Pour votre </a:t>
            </a:r>
            <a:r>
              <a:rPr lang="fr-LU" b="1" u="sng" dirty="0" smtClean="0">
                <a:ea typeface="Calibri"/>
                <a:cs typeface="Times New Roman"/>
              </a:rPr>
              <a:t>Bien-Etre</a:t>
            </a:r>
            <a:endParaRPr lang="fr-LU" sz="1100" u="sng" dirty="0" smtClean="0">
              <a:ea typeface="Calibri"/>
              <a:cs typeface="Times New Roman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fr-LU" sz="1600" b="1" u="sng" dirty="0" smtClean="0">
                <a:ea typeface="Calibri"/>
                <a:cs typeface="Times New Roman"/>
              </a:rPr>
              <a:t>Les Matins:</a:t>
            </a:r>
          </a:p>
          <a:p>
            <a:pPr lvl="2">
              <a:lnSpc>
                <a:spcPct val="115000"/>
              </a:lnSpc>
              <a:spcAft>
                <a:spcPts val="1000"/>
              </a:spcAft>
            </a:pP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Café &amp; Croissants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fr-CH" sz="1600" b="1" u="sng" dirty="0" smtClean="0">
                <a:ea typeface="Calibri"/>
                <a:cs typeface="Times New Roman"/>
              </a:rPr>
              <a:t>A partir de Midi: </a:t>
            </a:r>
          </a:p>
          <a:p>
            <a:pPr lvl="2">
              <a:spcAft>
                <a:spcPts val="1000"/>
              </a:spcAft>
            </a:pP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Grillades, Frittes </a:t>
            </a:r>
          </a:p>
          <a:p>
            <a:pPr lvl="2">
              <a:spcAft>
                <a:spcPts val="1000"/>
              </a:spcAft>
            </a:pP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Buffet de Salades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fr-CH" sz="1600" b="1" u="sng" dirty="0" smtClean="0">
                <a:ea typeface="Calibri"/>
                <a:cs typeface="Times New Roman"/>
              </a:rPr>
              <a:t>Dessert:</a:t>
            </a:r>
          </a:p>
          <a:p>
            <a:pPr lvl="2">
              <a:lnSpc>
                <a:spcPct val="115000"/>
              </a:lnSpc>
              <a:spcAft>
                <a:spcPts val="1000"/>
              </a:spcAft>
            </a:pP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Glaces</a:t>
            </a:r>
            <a:r>
              <a:rPr lang="fr-CH" sz="1600" b="1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, Gaufres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fr-CH" sz="1600" b="1" dirty="0" smtClean="0">
                <a:ea typeface="Calibri"/>
                <a:cs typeface="Times New Roman"/>
              </a:rPr>
              <a:t>Bar: </a:t>
            </a:r>
          </a:p>
          <a:p>
            <a:pPr lvl="2">
              <a:lnSpc>
                <a:spcPct val="115000"/>
              </a:lnSpc>
              <a:spcAft>
                <a:spcPts val="1000"/>
              </a:spcAft>
            </a:pP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Soft Drinks, Crémants, Bières</a:t>
            </a:r>
            <a:r>
              <a:rPr lang="fr-CH" sz="1600" b="1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…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r>
              <a:rPr lang="fr-CH" sz="1600" b="1" u="sng" dirty="0" smtClean="0">
                <a:ea typeface="Calibri"/>
                <a:cs typeface="Times New Roman"/>
              </a:rPr>
              <a:t>Pour Petits et Grands:</a:t>
            </a:r>
          </a:p>
          <a:p>
            <a:pPr lvl="2">
              <a:lnSpc>
                <a:spcPct val="115000"/>
              </a:lnSpc>
              <a:spcAft>
                <a:spcPts val="1000"/>
              </a:spcAft>
            </a:pPr>
            <a:r>
              <a:rPr lang="fr-CH" sz="1600" b="1" dirty="0" smtClean="0">
                <a:solidFill>
                  <a:srgbClr val="C00000"/>
                </a:solidFill>
                <a:ea typeface="Calibri"/>
                <a:cs typeface="Times New Roman"/>
              </a:rPr>
              <a:t>Tombola</a:t>
            </a:r>
          </a:p>
        </p:txBody>
      </p:sp>
    </p:spTree>
    <p:extLst>
      <p:ext uri="{BB962C8B-B14F-4D97-AF65-F5344CB8AC3E}">
        <p14:creationId xmlns:p14="http://schemas.microsoft.com/office/powerpoint/2010/main" val="177213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12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26157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JOUEZ AU FOOTBALL – REJOIGNEZ-NOUS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558205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Le FC </a:t>
            </a:r>
            <a:r>
              <a:rPr lang="en-US" sz="1400" b="1" dirty="0" err="1" smtClean="0"/>
              <a:t>Munsbach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offre</a:t>
            </a:r>
            <a:r>
              <a:rPr lang="en-US" sz="1400" b="1" dirty="0" smtClean="0"/>
              <a:t> aux </a:t>
            </a:r>
            <a:r>
              <a:rPr lang="en-US" sz="1400" b="1" dirty="0" err="1"/>
              <a:t>j</a:t>
            </a:r>
            <a:r>
              <a:rPr lang="en-US" sz="1400" b="1" dirty="0" err="1" smtClean="0"/>
              <a:t>eunes</a:t>
            </a:r>
            <a:r>
              <a:rPr lang="en-US" sz="1400" b="1" dirty="0" smtClean="0"/>
              <a:t> de </a:t>
            </a:r>
            <a:r>
              <a:rPr lang="en-US" sz="1400" b="1" dirty="0" err="1" smtClean="0"/>
              <a:t>toute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catégorie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d’âge</a:t>
            </a:r>
            <a:r>
              <a:rPr lang="en-US" sz="1400" b="1" dirty="0"/>
              <a:t> </a:t>
            </a:r>
            <a:r>
              <a:rPr lang="en-US" sz="1400" b="1" dirty="0" smtClean="0"/>
              <a:t>la </a:t>
            </a:r>
            <a:r>
              <a:rPr lang="en-US" sz="1400" b="1" dirty="0" err="1" smtClean="0"/>
              <a:t>possiblité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d’exercer</a:t>
            </a:r>
            <a:r>
              <a:rPr lang="en-US" sz="1400" b="1" dirty="0" smtClean="0"/>
              <a:t> le football, </a:t>
            </a:r>
            <a:r>
              <a:rPr lang="en-US" sz="1400" b="1" dirty="0" err="1" smtClean="0"/>
              <a:t>dans</a:t>
            </a:r>
            <a:r>
              <a:rPr lang="en-US" sz="1400" b="1" dirty="0" smtClean="0"/>
              <a:t> un </a:t>
            </a:r>
            <a:r>
              <a:rPr lang="en-US" sz="1400" b="1" dirty="0" err="1" smtClean="0"/>
              <a:t>encadrement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adapté</a:t>
            </a:r>
            <a:r>
              <a:rPr lang="en-US" sz="1400" b="1" dirty="0" smtClean="0"/>
              <a:t> par des </a:t>
            </a:r>
            <a:r>
              <a:rPr lang="en-US" sz="1400" b="1" dirty="0" err="1" smtClean="0"/>
              <a:t>entraîneurs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qualifiés</a:t>
            </a:r>
            <a:r>
              <a:rPr lang="en-US" sz="1400" b="1" dirty="0" smtClean="0"/>
              <a:t> (</a:t>
            </a:r>
            <a:r>
              <a:rPr lang="en-US" sz="1400" b="1" dirty="0" err="1" smtClean="0"/>
              <a:t>Diplômes</a:t>
            </a:r>
            <a:r>
              <a:rPr lang="en-US" sz="1400" b="1" dirty="0" smtClean="0"/>
              <a:t> FLF) aux installations du FC </a:t>
            </a:r>
            <a:r>
              <a:rPr lang="en-US" sz="1400" b="1" dirty="0" err="1" smtClean="0"/>
              <a:t>Munsbach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respectivement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dans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l’Entente</a:t>
            </a:r>
            <a:r>
              <a:rPr lang="en-US" sz="1400" b="1" dirty="0" smtClean="0"/>
              <a:t> avec le FC </a:t>
            </a:r>
            <a:r>
              <a:rPr lang="en-US" sz="1400" b="1" dirty="0" err="1" smtClean="0"/>
              <a:t>Moutfort</a:t>
            </a:r>
            <a:r>
              <a:rPr lang="en-US" sz="1400" b="1" dirty="0" smtClean="0"/>
              <a:t>/</a:t>
            </a:r>
            <a:r>
              <a:rPr lang="en-US" sz="1400" b="1" dirty="0" err="1" smtClean="0"/>
              <a:t>Medingen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à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Moutfort</a:t>
            </a:r>
            <a:r>
              <a:rPr lang="en-US" sz="1400" b="1" dirty="0" smtClean="0"/>
              <a:t>.</a:t>
            </a:r>
          </a:p>
          <a:p>
            <a:pPr algn="ctr"/>
            <a:r>
              <a:rPr lang="en-US" sz="1400" b="1" dirty="0" err="1" smtClean="0"/>
              <a:t>Rejoignez</a:t>
            </a:r>
            <a:r>
              <a:rPr lang="en-US" sz="1400" b="1" dirty="0" smtClean="0"/>
              <a:t>-nous, </a:t>
            </a:r>
            <a:r>
              <a:rPr lang="en-US" sz="1400" b="1" dirty="0" err="1" smtClean="0"/>
              <a:t>l’activité</a:t>
            </a:r>
            <a:r>
              <a:rPr lang="en-US" sz="1400" b="1" dirty="0" smtClean="0"/>
              <a:t> sportive en </a:t>
            </a:r>
            <a:r>
              <a:rPr lang="en-US" sz="1400" b="1" dirty="0" err="1" smtClean="0"/>
              <a:t>équipe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est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bénéfique</a:t>
            </a:r>
            <a:r>
              <a:rPr lang="en-US" sz="1400" b="1" dirty="0" smtClean="0"/>
              <a:t> pour un bon </a:t>
            </a:r>
            <a:r>
              <a:rPr lang="en-US" sz="1400" b="1" dirty="0" err="1" smtClean="0"/>
              <a:t>développement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corporelle</a:t>
            </a:r>
            <a:r>
              <a:rPr lang="en-US" sz="1400" b="1" dirty="0" smtClean="0"/>
              <a:t> et mental.</a:t>
            </a:r>
            <a:endParaRPr lang="en-US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5581" y="1494309"/>
            <a:ext cx="8928992" cy="5232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JUNIORS U19 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 : </a:t>
            </a:r>
            <a:r>
              <a:rPr lang="en-US" sz="1600" b="1" dirty="0" err="1" smtClean="0"/>
              <a:t>Lundis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Jeudis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Munsbach</a:t>
            </a:r>
            <a:r>
              <a:rPr lang="en-US" sz="1600" b="1" dirty="0" smtClean="0"/>
              <a:t> ; </a:t>
            </a:r>
            <a:r>
              <a:rPr lang="en-US" sz="1600" b="1" dirty="0" err="1" smtClean="0"/>
              <a:t>Mercredis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Moutfort</a:t>
            </a:r>
            <a:r>
              <a:rPr lang="en-US" sz="1600" b="1" dirty="0" smtClean="0"/>
              <a:t>  18:00-19:30</a:t>
            </a:r>
          </a:p>
          <a:p>
            <a:endParaRPr lang="en-US" sz="1600" b="1" dirty="0" smtClean="0"/>
          </a:p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CADETS U17 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: </a:t>
            </a:r>
            <a:r>
              <a:rPr lang="en-US" sz="1600" b="1" dirty="0" err="1" smtClean="0"/>
              <a:t>Mardis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Munsbach</a:t>
            </a:r>
            <a:r>
              <a:rPr lang="en-US" sz="1600" b="1" dirty="0" smtClean="0"/>
              <a:t> ; </a:t>
            </a:r>
            <a:r>
              <a:rPr lang="en-US" sz="1600" b="1" dirty="0" err="1" smtClean="0"/>
              <a:t>Vendredis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Moutfort</a:t>
            </a:r>
            <a:r>
              <a:rPr lang="en-US" sz="1600" b="1" dirty="0" smtClean="0"/>
              <a:t> 17:30 – 19:00</a:t>
            </a:r>
          </a:p>
          <a:p>
            <a:endParaRPr lang="en-US" sz="1600" b="1" dirty="0" smtClean="0"/>
          </a:p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SCOLAIRES U15 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 : </a:t>
            </a:r>
            <a:r>
              <a:rPr lang="en-US" sz="1600" b="1" dirty="0" err="1" smtClean="0"/>
              <a:t>Mardis</a:t>
            </a:r>
            <a:r>
              <a:rPr lang="en-US" sz="1600" b="1" dirty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Munsbach</a:t>
            </a:r>
            <a:r>
              <a:rPr lang="en-US" sz="1600" b="1" dirty="0" smtClean="0"/>
              <a:t>; </a:t>
            </a:r>
            <a:r>
              <a:rPr lang="en-US" sz="1600" b="1" dirty="0" err="1" smtClean="0"/>
              <a:t>Vendredis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Moutfort</a:t>
            </a:r>
            <a:r>
              <a:rPr lang="en-US" sz="1600" b="1" dirty="0" smtClean="0"/>
              <a:t> 17:30-19:00</a:t>
            </a:r>
          </a:p>
          <a:p>
            <a:endParaRPr lang="en-US" sz="1600" b="1" dirty="0" smtClean="0"/>
          </a:p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MINIMES U13 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: </a:t>
            </a:r>
            <a:r>
              <a:rPr lang="en-US" sz="1600" b="1" dirty="0" err="1" smtClean="0"/>
              <a:t>Mardis</a:t>
            </a:r>
            <a:r>
              <a:rPr lang="en-US" sz="1600" b="1" dirty="0" smtClean="0"/>
              <a:t> et </a:t>
            </a:r>
            <a:r>
              <a:rPr lang="en-US" sz="1600" b="1" dirty="0" err="1" smtClean="0"/>
              <a:t>Jeudis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Moutfort</a:t>
            </a:r>
            <a:r>
              <a:rPr lang="en-US" sz="1600" b="1" dirty="0" smtClean="0"/>
              <a:t> 17:45- 19:15</a:t>
            </a:r>
          </a:p>
          <a:p>
            <a:endParaRPr lang="en-US" sz="1600" b="1" dirty="0" smtClean="0"/>
          </a:p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POUSSINS U11 et PUPILLES U9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 : </a:t>
            </a:r>
            <a:r>
              <a:rPr lang="en-US" sz="1600" b="1" dirty="0" err="1" smtClean="0"/>
              <a:t>Mardis</a:t>
            </a:r>
            <a:r>
              <a:rPr lang="en-US" sz="1600" b="1" dirty="0" smtClean="0"/>
              <a:t> et </a:t>
            </a:r>
            <a:r>
              <a:rPr lang="en-US" sz="1600" b="1" dirty="0" err="1" smtClean="0"/>
              <a:t>Jeudis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Munsbach</a:t>
            </a:r>
            <a:r>
              <a:rPr lang="en-US" sz="1600" b="1" dirty="0" smtClean="0"/>
              <a:t> 17:15 – 18:30</a:t>
            </a:r>
          </a:p>
          <a:p>
            <a:endParaRPr lang="en-US" sz="1600" b="1" dirty="0" smtClean="0"/>
          </a:p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BAMBINIS U7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: </a:t>
            </a:r>
            <a:r>
              <a:rPr lang="en-US" sz="1600" b="1" dirty="0" err="1" smtClean="0"/>
              <a:t>Mardis</a:t>
            </a:r>
            <a:r>
              <a:rPr lang="en-US" sz="1600" b="1" dirty="0" smtClean="0"/>
              <a:t> 16:30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17:30 et </a:t>
            </a:r>
            <a:r>
              <a:rPr lang="en-US" sz="1600" b="1" dirty="0" err="1" smtClean="0"/>
              <a:t>Jeudis</a:t>
            </a:r>
            <a:r>
              <a:rPr lang="en-US" sz="1600" b="1" dirty="0" smtClean="0"/>
              <a:t> 16:15 – 17:15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Munsbach</a:t>
            </a:r>
            <a:endParaRPr lang="en-US" sz="1600" b="1" dirty="0" smtClean="0"/>
          </a:p>
          <a:p>
            <a:endParaRPr lang="en-US" sz="1600" b="1" dirty="0"/>
          </a:p>
          <a:p>
            <a:pPr algn="ctr"/>
            <a:r>
              <a:rPr lang="en-US" b="1" u="sng" dirty="0" smtClean="0">
                <a:solidFill>
                  <a:srgbClr val="0000FF"/>
                </a:solidFill>
              </a:rPr>
              <a:t>JEUNES </a:t>
            </a:r>
            <a:r>
              <a:rPr lang="en-US" b="1" u="sng" dirty="0" err="1" smtClean="0">
                <a:solidFill>
                  <a:srgbClr val="0000FF"/>
                </a:solidFill>
              </a:rPr>
              <a:t>Filles</a:t>
            </a:r>
            <a:r>
              <a:rPr lang="en-US" b="1" u="sng" dirty="0" smtClean="0">
                <a:solidFill>
                  <a:srgbClr val="0000FF"/>
                </a:solidFill>
              </a:rPr>
              <a:t> U15</a:t>
            </a:r>
          </a:p>
          <a:p>
            <a:r>
              <a:rPr lang="en-US" sz="1600" b="1" dirty="0" err="1" smtClean="0"/>
              <a:t>Entrainements</a:t>
            </a:r>
            <a:r>
              <a:rPr lang="en-US" sz="1600" b="1" dirty="0" smtClean="0"/>
              <a:t>: </a:t>
            </a:r>
            <a:r>
              <a:rPr lang="en-US" sz="1600" b="1" dirty="0" err="1" smtClean="0"/>
              <a:t>Mardis</a:t>
            </a:r>
            <a:r>
              <a:rPr lang="en-US" sz="1600" b="1" dirty="0" smtClean="0"/>
              <a:t> 16:00 – 17:15 et </a:t>
            </a:r>
            <a:r>
              <a:rPr lang="en-US" sz="1600" b="1" dirty="0" err="1" smtClean="0"/>
              <a:t>Jeudis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à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Wormeldange</a:t>
            </a:r>
            <a:r>
              <a:rPr lang="en-US" sz="1600" b="1" dirty="0" smtClean="0"/>
              <a:t> 17:45 – 19:00 </a:t>
            </a:r>
            <a:endParaRPr lang="en-US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660232" y="3870573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www.fcmunsbach.lu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9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256</Words>
  <Application>Microsoft Macintosh PowerPoint</Application>
  <PresentationFormat>Custom</PresentationFormat>
  <Paragraphs>49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Komes Lucien</dc:creator>
  <cp:lastModifiedBy>Lucien Komes</cp:lastModifiedBy>
  <cp:revision>31</cp:revision>
  <cp:lastPrinted>2015-08-17T13:58:49Z</cp:lastPrinted>
  <dcterms:created xsi:type="dcterms:W3CDTF">2014-08-01T09:05:54Z</dcterms:created>
  <dcterms:modified xsi:type="dcterms:W3CDTF">2015-08-17T14:00:42Z</dcterms:modified>
</cp:coreProperties>
</file>